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A320"/>
    <a:srgbClr val="39ACFB"/>
    <a:srgbClr val="F8900E"/>
    <a:srgbClr val="BA7996"/>
    <a:srgbClr val="207462"/>
    <a:srgbClr val="1C2376"/>
    <a:srgbClr val="276D8A"/>
    <a:srgbClr val="D66F1B"/>
    <a:srgbClr val="A66551"/>
    <a:srgbClr val="804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1535BC-CAF1-422A-BC89-EA128DB58751}" v="4" dt="2023-12-13T03:22:00.2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4"/>
    <p:restoredTop sz="94679"/>
  </p:normalViewPr>
  <p:slideViewPr>
    <p:cSldViewPr snapToGrid="0">
      <p:cViewPr varScale="1">
        <p:scale>
          <a:sx n="156" d="100"/>
          <a:sy n="156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ébert, Jade" userId="S::2366906@cmontmorency.qc.ca::75997a12-2d8e-4b43-a79d-597475753392" providerId="AD" clId="Web-{B31535BC-CAF1-422A-BC89-EA128DB58751}"/>
    <pc:docChg chg="modSld">
      <pc:chgData name="Hébert, Jade" userId="S::2366906@cmontmorency.qc.ca::75997a12-2d8e-4b43-a79d-597475753392" providerId="AD" clId="Web-{B31535BC-CAF1-422A-BC89-EA128DB58751}" dt="2023-12-13T03:22:00.241" v="3" actId="1076"/>
      <pc:docMkLst>
        <pc:docMk/>
      </pc:docMkLst>
      <pc:sldChg chg="modSp">
        <pc:chgData name="Hébert, Jade" userId="S::2366906@cmontmorency.qc.ca::75997a12-2d8e-4b43-a79d-597475753392" providerId="AD" clId="Web-{B31535BC-CAF1-422A-BC89-EA128DB58751}" dt="2023-12-13T03:22:00.241" v="3" actId="1076"/>
        <pc:sldMkLst>
          <pc:docMk/>
          <pc:sldMk cId="143392127" sldId="268"/>
        </pc:sldMkLst>
        <pc:picChg chg="mod">
          <ac:chgData name="Hébert, Jade" userId="S::2366906@cmontmorency.qc.ca::75997a12-2d8e-4b43-a79d-597475753392" providerId="AD" clId="Web-{B31535BC-CAF1-422A-BC89-EA128DB58751}" dt="2023-12-13T03:22:00.241" v="3" actId="1076"/>
          <ac:picMkLst>
            <pc:docMk/>
            <pc:sldMk cId="143392127" sldId="268"/>
            <ac:picMk id="3" creationId="{1497A8CA-EE3B-9144-71BC-2120779891D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3F9C0-6868-7C4C-9ECE-533A6A8E4259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F3364-8ADC-F346-AEC8-6E6B8F1EAF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43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8B138-6CA1-DD7E-718F-D50A20371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2CC5109-255E-745E-9255-6E25E408E1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251D2E-E14C-1953-BCDB-C84B55C2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5E1A-74C8-9A42-807D-34F26ED80373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121991-FDB8-A061-949F-46193B537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06B8F6-027D-4779-7E91-8D18A15C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F1452-1B24-B647-82AC-FC42D17E93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15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AA167-E090-CA15-C1A8-5BE26303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8126E95-A3BE-23A0-11CB-FB7FC916D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F40034-2964-A2D1-4454-477E0181A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5E1A-74C8-9A42-807D-34F26ED80373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C42FB9-833C-8B74-AC2F-9E3AB0107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84F0BE-0CCC-7099-ED48-BD6136FB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F1452-1B24-B647-82AC-FC42D17E93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79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EBB13B1-4F70-6CB8-B997-0B857C312E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6C3033F-8700-F61F-3A58-6F35198F5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91FEC2-4026-CDC9-766C-50FF644D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5E1A-74C8-9A42-807D-34F26ED80373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F3E7B4-34E0-226C-72CD-D11F7B29B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D40936-1DE4-EDAF-C43D-9EEB80AD5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F1452-1B24-B647-82AC-FC42D17E93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45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DF748D-2613-64F4-49E7-0DFA5387B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DD8248-21E3-0738-017E-8CAEFFB81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5BB242-00F9-0A23-24C5-53A18AF08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5E1A-74C8-9A42-807D-34F26ED80373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245633-C0C7-7AEE-7481-2463F2AF2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B6D26E-A5F3-DA14-0DEC-CFC2E4D7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F1452-1B24-B647-82AC-FC42D17E93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901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CB9ADE-1E2C-7A4D-C50E-07AE57D88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86A09D-0F09-F9BA-6661-662AC7AAE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E8EFCC-550C-A506-9C6A-B28B0FC7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5E1A-74C8-9A42-807D-34F26ED80373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414B60-83A0-6F9B-9B23-E699AE978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350648-115F-7C50-C4D4-112E610CE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F1452-1B24-B647-82AC-FC42D17E93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00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A3CD6-0120-9CB4-1BC2-53635E48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69A779-7B96-B936-54B1-7C76B23D5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FBF042E-E918-90CE-4C0F-EB8B35B20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DAE14A-C81D-0A62-6A4C-03B3F7669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5E1A-74C8-9A42-807D-34F26ED80373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E9D6C72-DC21-F3FA-C8F6-D413B0E1C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A6A53C-7D8A-D7F5-4EA0-2BD49AD6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F1452-1B24-B647-82AC-FC42D17E93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824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571584-8DE5-19AB-470F-18095DDD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49901F-1948-47E5-C386-6D34341E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EB3C8E9-DCE3-9F73-B6B1-550030F55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1DD907B-3BC2-6E48-2AFE-7712D679F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DDE505-EDFA-7124-E716-7711F6A93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77C02C-9D3F-2291-A878-1FFE39763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5E1A-74C8-9A42-807D-34F26ED80373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E81257A-7647-0F78-5E4D-8B9AAE80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23ACB35-7CB3-D509-5E04-56B81A608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F1452-1B24-B647-82AC-FC42D17E93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198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050EB5-7649-5FF3-23CD-4739D090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05A771-731D-EC7E-3168-7F903D46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5E1A-74C8-9A42-807D-34F26ED80373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26AF26C-90C1-2C0D-CB21-E2E3B530E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185248-3F3E-0540-D853-7BB5E91DB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F1452-1B24-B647-82AC-FC42D17E93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0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75F254D-6EC0-6C7F-EDD2-1024E0C71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5E1A-74C8-9A42-807D-34F26ED80373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C36F80C-8971-8FF1-BE72-D9EF8BB71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1462CA-9ED2-6205-FBEA-07268F36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F1452-1B24-B647-82AC-FC42D17E93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9687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A0FA48-7119-E44F-FB27-BD5A2A9BE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F72A73-F850-C35B-5C37-1E7EDF446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B3D204-10E2-42AA-5764-9027338FE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ADC46-3E45-1721-8FDD-534363F2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5E1A-74C8-9A42-807D-34F26ED80373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58D81A-229D-EC44-4933-6631A23CD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ABC911-5D1D-439D-7330-F9158CB1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F1452-1B24-B647-82AC-FC42D17E93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80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31028E-A955-6135-E383-290550CD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1110F04-C020-3FB2-D52B-FC214589E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78F958-0EDC-87F4-E845-9D638200D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97E31D-59F9-8C64-7DC8-78093DC3C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5E1A-74C8-9A42-807D-34F26ED80373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CD4930-6B68-3FB5-BB92-CDAFB5D37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DD7FF1-A211-243E-F6E4-F3D5BC15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F1452-1B24-B647-82AC-FC42D17E93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407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8829499-FFE9-71A5-3159-1138FDF0D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E4491C-5326-AACC-BA6D-55829E841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82D25A-BF80-9E02-B3E2-DC686434F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A5E1A-74C8-9A42-807D-34F26ED80373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E174AC-FB1F-ADC1-418D-35947E1EE0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21D53D-6E1A-604C-7AF6-FAD59C4ED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F1452-1B24-B647-82AC-FC42D17E93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91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f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0E4A73-F486-3852-CEE6-9ABC35ACC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D2C2E7F-573D-84C5-555B-51E48CCBA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Mad Sounds.mp3">
            <a:hlinkClick r:id="" action="ppaction://media"/>
            <a:extLst>
              <a:ext uri="{FF2B5EF4-FFF2-40B4-BE49-F238E27FC236}">
                <a16:creationId xmlns:a16="http://schemas.microsoft.com/office/drawing/2014/main" id="{9C877990-F564-476E-04F1-67B078030E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72801" y="24786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4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76D3FA8-5283-F468-3837-2C7147331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01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884ECE-7A24-C7AB-FDFF-862FF042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11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7C342E-0BB4-8FE1-0643-A93AEDDB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85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0770A51-4C7B-908B-203D-FD87A8298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63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97A8CA-EE3B-9144-71BC-212077989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09D961-CEA2-A824-0297-74A30CFD6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71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46B8277-5AB9-7AF4-3A79-1ADAB0C8E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40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68F2B6F-730C-66D8-FCF2-FD09CC43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08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CAD41E7-51F4-DD4C-534E-08763CB02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47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07EC09-F522-B0B8-1170-D67050F12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11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9E7AD55-E02A-3F3F-5504-DD4266DF2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82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73D4C59-E558-03B7-3CD6-0E046ED3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184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7FF7169D36944CB12E2BBF40BB3DAB" ma:contentTypeVersion="12" ma:contentTypeDescription="Crée un document." ma:contentTypeScope="" ma:versionID="6d924d60d4f2e57c853f838f10251ec9">
  <xsd:schema xmlns:xsd="http://www.w3.org/2001/XMLSchema" xmlns:xs="http://www.w3.org/2001/XMLSchema" xmlns:p="http://schemas.microsoft.com/office/2006/metadata/properties" xmlns:ns2="eb6dd2b8-01fa-41a3-a6aa-9f02421ce164" xmlns:ns3="18916ba7-1e1c-4778-9ab3-e8a1716f40dc" targetNamespace="http://schemas.microsoft.com/office/2006/metadata/properties" ma:root="true" ma:fieldsID="dd673afb2a490382fe6453654a6b21c7" ns2:_="" ns3:_="">
    <xsd:import namespace="eb6dd2b8-01fa-41a3-a6aa-9f02421ce164"/>
    <xsd:import namespace="18916ba7-1e1c-4778-9ab3-e8a1716f40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6dd2b8-01fa-41a3-a6aa-9f02421ce1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Balises d’images" ma:readOnly="false" ma:fieldId="{5cf76f15-5ced-4ddc-b409-7134ff3c332f}" ma:taxonomyMulti="true" ma:sspId="727717c5-7fd9-4045-b71d-aa218ca8ac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916ba7-1e1c-4778-9ab3-e8a1716f40dc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4b65416a-bc35-4a18-83cc-0914f1bff397}" ma:internalName="TaxCatchAll" ma:showField="CatchAllData" ma:web="18916ba7-1e1c-4778-9ab3-e8a1716f40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b6dd2b8-01fa-41a3-a6aa-9f02421ce164">
      <Terms xmlns="http://schemas.microsoft.com/office/infopath/2007/PartnerControls"/>
    </lcf76f155ced4ddcb4097134ff3c332f>
    <TaxCatchAll xmlns="18916ba7-1e1c-4778-9ab3-e8a1716f40dc" xsi:nil="true"/>
  </documentManagement>
</p:properties>
</file>

<file path=customXml/itemProps1.xml><?xml version="1.0" encoding="utf-8"?>
<ds:datastoreItem xmlns:ds="http://schemas.openxmlformats.org/officeDocument/2006/customXml" ds:itemID="{DA1C3224-BC5A-4C19-A766-67853898C1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341C04-3049-427E-8AFD-0DECD7C06F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6dd2b8-01fa-41a3-a6aa-9f02421ce164"/>
    <ds:schemaRef ds:uri="18916ba7-1e1c-4778-9ab3-e8a1716f40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16ECD4E-99B8-41B8-AD99-BD1998ACA9FF}">
  <ds:schemaRefs>
    <ds:schemaRef ds:uri="http://schemas.microsoft.com/office/2006/metadata/properties"/>
    <ds:schemaRef ds:uri="http://schemas.microsoft.com/office/infopath/2007/PartnerControls"/>
    <ds:schemaRef ds:uri="eb6dd2b8-01fa-41a3-a6aa-9f02421ce164"/>
    <ds:schemaRef ds:uri="18916ba7-1e1c-4778-9ab3-e8a1716f40d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5342</TotalTime>
  <Words>0</Words>
  <Application>Microsoft Office PowerPoint</Application>
  <PresentationFormat>Grand écran</PresentationFormat>
  <Paragraphs>0</Paragraphs>
  <Slides>13</Slides>
  <Notes>0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Hébert, Jade</dc:creator>
  <cp:lastModifiedBy>Hébert, Jade</cp:lastModifiedBy>
  <cp:revision>18</cp:revision>
  <dcterms:created xsi:type="dcterms:W3CDTF">2023-10-26T14:00:13Z</dcterms:created>
  <dcterms:modified xsi:type="dcterms:W3CDTF">2023-12-13T03:22:04Z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0x0101003E7FF7169D36944CB12E2BBF40BB3DAB</vt:lpwstr>
  </property>
  <property fmtid="{D5CDD505-2E9C-101B-9397-08002B2CF9AE}" pid="3" name="MediaServiceImageTags">
    <vt:lpwstr/>
  </property>
</Properties>
</file>